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2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4DF313-2FBF-0278-B053-2C9DEAC836EA}" v="1" dt="2024-03-26T08:00:42.2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3936201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705600965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2329565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84880727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63148099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76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62915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22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84693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C84081E-90B2-AD34-14E0-9D48020D00A0}"/>
              </a:ext>
            </a:extLst>
          </p:cNvPr>
          <p:cNvSpPr/>
          <p:nvPr/>
        </p:nvSpPr>
        <p:spPr>
          <a:xfrm>
            <a:off x="9576666" y="572005"/>
            <a:ext cx="1566454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السابع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0A8D18FB-827D-1DFF-1F12-E11990D36B94}"/>
              </a:ext>
            </a:extLst>
          </p:cNvPr>
          <p:cNvSpPr/>
          <p:nvPr/>
        </p:nvSpPr>
        <p:spPr>
          <a:xfrm>
            <a:off x="367088" y="2632669"/>
            <a:ext cx="2581852" cy="120032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بطاقات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طرق بشر وجمع الشمع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5FFD80FC-5A7F-4CEC-A2F1-56249847D0D4}"/>
              </a:ext>
            </a:extLst>
          </p:cNvPr>
          <p:cNvSpPr/>
          <p:nvPr/>
        </p:nvSpPr>
        <p:spPr>
          <a:xfrm>
            <a:off x="3360420" y="3232833"/>
            <a:ext cx="1257300" cy="287607"/>
          </a:xfrm>
          <a:prstGeom prst="rightArrow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1026" name="Picture 2" descr="كل ما تحتاج معرفته عن شمع الصويا - samsaq سمسق">
            <a:extLst>
              <a:ext uri="{FF2B5EF4-FFF2-40B4-BE49-F238E27FC236}">
                <a16:creationId xmlns:a16="http://schemas.microsoft.com/office/drawing/2014/main" id="{7C7EA652-472E-4DC4-B740-DF10B42B2C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1157" y="2161270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500g شمع الصويا الطبيعي للشموع لتقوم بها بنفسك لصنع الشموع لوازم دخان شمعة  الفتيل المواد الخام شموع صناعة يدوية الشمع - AliExpress">
            <a:extLst>
              <a:ext uri="{FF2B5EF4-FFF2-40B4-BE49-F238E27FC236}">
                <a16:creationId xmlns:a16="http://schemas.microsoft.com/office/drawing/2014/main" id="{E47F325A-D428-42AC-A841-C4F6D313A6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7719" y="3832998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136488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19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5</cp:revision>
  <dcterms:created xsi:type="dcterms:W3CDTF">2023-06-15T04:26:44Z</dcterms:created>
  <dcterms:modified xsi:type="dcterms:W3CDTF">2024-03-29T11:09:28Z</dcterms:modified>
</cp:coreProperties>
</file>